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7" r:id="rId20"/>
    <p:sldId id="279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7077-2108-4218-B37A-ED472C363800}" type="datetimeFigureOut">
              <a:rPr lang="ru-RU" smtClean="0"/>
              <a:pPr/>
              <a:t>22.06.2005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A5B6-9ABD-484F-83BF-184C6F581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7077-2108-4218-B37A-ED472C363800}" type="datetimeFigureOut">
              <a:rPr lang="ru-RU" smtClean="0"/>
              <a:pPr/>
              <a:t>22.06.2005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A5B6-9ABD-484F-83BF-184C6F581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7077-2108-4218-B37A-ED472C363800}" type="datetimeFigureOut">
              <a:rPr lang="ru-RU" smtClean="0"/>
              <a:pPr/>
              <a:t>22.06.2005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A5B6-9ABD-484F-83BF-184C6F581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7077-2108-4218-B37A-ED472C363800}" type="datetimeFigureOut">
              <a:rPr lang="ru-RU" smtClean="0"/>
              <a:pPr/>
              <a:t>22.06.2005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A5B6-9ABD-484F-83BF-184C6F581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7077-2108-4218-B37A-ED472C363800}" type="datetimeFigureOut">
              <a:rPr lang="ru-RU" smtClean="0"/>
              <a:pPr/>
              <a:t>22.06.2005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A5B6-9ABD-484F-83BF-184C6F581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7077-2108-4218-B37A-ED472C363800}" type="datetimeFigureOut">
              <a:rPr lang="ru-RU" smtClean="0"/>
              <a:pPr/>
              <a:t>22.06.2005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A5B6-9ABD-484F-83BF-184C6F581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7077-2108-4218-B37A-ED472C363800}" type="datetimeFigureOut">
              <a:rPr lang="ru-RU" smtClean="0"/>
              <a:pPr/>
              <a:t>22.06.2005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A5B6-9ABD-484F-83BF-184C6F581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7077-2108-4218-B37A-ED472C363800}" type="datetimeFigureOut">
              <a:rPr lang="ru-RU" smtClean="0"/>
              <a:pPr/>
              <a:t>22.06.2005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A5B6-9ABD-484F-83BF-184C6F581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7077-2108-4218-B37A-ED472C363800}" type="datetimeFigureOut">
              <a:rPr lang="ru-RU" smtClean="0"/>
              <a:pPr/>
              <a:t>22.06.2005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A5B6-9ABD-484F-83BF-184C6F581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7077-2108-4218-B37A-ED472C363800}" type="datetimeFigureOut">
              <a:rPr lang="ru-RU" smtClean="0"/>
              <a:pPr/>
              <a:t>22.06.2005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A5B6-9ABD-484F-83BF-184C6F581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7077-2108-4218-B37A-ED472C363800}" type="datetimeFigureOut">
              <a:rPr lang="ru-RU" smtClean="0"/>
              <a:pPr/>
              <a:t>22.06.2005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A5B6-9ABD-484F-83BF-184C6F581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F7077-2108-4218-B37A-ED472C363800}" type="datetimeFigureOut">
              <a:rPr lang="ru-RU" smtClean="0"/>
              <a:pPr/>
              <a:t>22.06.2005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BA5B6-9ABD-484F-83BF-184C6F581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ОБЩЕЖИТИЕ №2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«ВОЛЖСКИЙ </a:t>
            </a:r>
            <a:r>
              <a:rPr lang="ru-RU" dirty="0" smtClean="0">
                <a:solidFill>
                  <a:srgbClr val="C00000"/>
                </a:solidFill>
              </a:rPr>
              <a:t>ПОЛИТЕХНИЧЕСКИЙ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ТЕХНИКУМ»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г. Волжский </a:t>
            </a:r>
            <a:r>
              <a:rPr lang="ru-RU" sz="2400" dirty="0" smtClean="0">
                <a:solidFill>
                  <a:srgbClr val="C00000"/>
                </a:solidFill>
              </a:rPr>
              <a:t>2018 г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33207" y="3002280"/>
          <a:ext cx="6077585" cy="213360"/>
        </p:xfrm>
        <a:graphic>
          <a:graphicData uri="http://schemas.openxmlformats.org/drawingml/2006/table">
            <a:tbl>
              <a:tblPr/>
              <a:tblGrid>
                <a:gridCol w="3489325"/>
                <a:gridCol w="258826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«Волжский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политехнический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техникум»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764704"/>
            <a:ext cx="6606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____</a:t>
            </a:r>
            <a:endParaRPr lang="ru-RU" sz="1400" dirty="0"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СТОЛОВАЯ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P104029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16" name="Содержимое 15" descr="P104030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БЫТОВЫЕ ПОМЕЩЕНИЯ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P10403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P10403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ДУШЕВЫЕ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" name="Содержимое 9" descr="P104027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9" name="Содержимое 8" descr="P104027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МЕДПУНКТ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P104027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635524"/>
            <a:ext cx="4039985" cy="3029989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КАМЕРА ХРАНЕНИЯ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8" name="Содержимое 17" descr="P104027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635524"/>
            <a:ext cx="4039985" cy="302998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СТАДИОН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P10402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2007" y="2348187"/>
            <a:ext cx="4039985" cy="302998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ОБЕСПЕЧЕНИЕ БЕЗОПАСНОСТИ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ПОЖАРНАЯ БЕЗОПАСНОСТЬ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P104028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635524"/>
            <a:ext cx="4039985" cy="3029989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ТРЕВОЖНАЯ КНОПКА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P104028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635524"/>
            <a:ext cx="4039985" cy="302998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КОМНАТА ОТДЫХА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DSC00156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857356" y="2285992"/>
            <a:ext cx="5500726" cy="4143404"/>
          </a:xfrm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СПОРТЗАЛ №1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" name="Содержимое 11" descr="DSC0016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3" name="Содержимое 12" descr="DSC0017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ЖИЛЫЕ КОМНАТЫ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DSC0018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Содержимое 7" descr="DSC048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ЖИЛАЯ КОМНАТА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DSC048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КОРИДОР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" name="Содержимое 11" descr="DSC0481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ОБЩИЙ ВИД ОБЩЕЖИТИЯ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Содержимое 13" descr="P104027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pic>
        <p:nvPicPr>
          <p:cNvPr id="13" name="Содержимое 12" descr="P104026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БИБЛИОТЕКА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SDC1376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SDC1377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C00000"/>
                </a:solidFill>
              </a:rPr>
              <a:t>КУХНЯ</a:t>
            </a:r>
            <a:endParaRPr lang="ru-RU">
              <a:solidFill>
                <a:srgbClr val="C00000"/>
              </a:solidFill>
            </a:endParaRPr>
          </a:p>
        </p:txBody>
      </p:sp>
      <p:pic>
        <p:nvPicPr>
          <p:cNvPr id="11" name="Содержимое 10" descr="DSC048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635524"/>
            <a:ext cx="4039985" cy="3029989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КОМНАТА САМОПОДГОТОВКИ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" name="Содержимое 11" descr="DSC0481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635524"/>
            <a:ext cx="4039985" cy="302998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ПРИЛЕГАЮЩАЯЯ ТЕРРИТОРИЯ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P104027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2" name="Содержимое 11" descr="P104027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ОБЕСПЕЧЕНИЕ БЕЗОПАСНОСТИ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ПРОЖИВАНИЯ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" name="Содержимое 9" descr="P10402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1" name="Содержимое 10" descr="P104027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ЖУРНАЛЫ УЧЕТА   ПОСЕТИТЕЛЕЙ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P104028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635524"/>
            <a:ext cx="4039985" cy="3029989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СПИСКИ ПОСЕТИТЕЛЕЙ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P104028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635524"/>
            <a:ext cx="4039985" cy="302998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ТРЕНАЖЕРНЫЙ ЗАЛ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P104028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P104028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ПРОПУСКНОЙ РЕЖИМ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Содержимое 10" descr="P104027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pic>
        <p:nvPicPr>
          <p:cNvPr id="14" name="Содержимое 13" descr="P104028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СПОРТЗАЛ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P10402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571612"/>
            <a:ext cx="5572164" cy="4179123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БИБЛИОТЕКА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P10402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2" name="Содержимое 11" descr="DSC0012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57</Words>
  <Application>Microsoft Office PowerPoint</Application>
  <PresentationFormat>Экран (4:3)</PresentationFormat>
  <Paragraphs>30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  ОБЩЕЖИТИЕ №2 «ВОЛЖСКИЙ ПОЛИТЕХНИЧЕСКИЙ ТЕХНИКУМ»    г. Волжский 2018 г.</vt:lpstr>
      <vt:lpstr>ОБЩИЙ ВИД ОБЩЕЖИТИЯ</vt:lpstr>
      <vt:lpstr>ПРИЛЕГАЮЩАЯЯ ТЕРРИТОРИЯ</vt:lpstr>
      <vt:lpstr>ОБЕСПЕЧЕНИЕ БЕЗОПАСНОСТИ  ПРОЖИВАНИЯ</vt:lpstr>
      <vt:lpstr>Слайд 5</vt:lpstr>
      <vt:lpstr>ТРЕНАЖЕРНЫЙ ЗАЛ</vt:lpstr>
      <vt:lpstr>ПРОПУСКНОЙ РЕЖИМ</vt:lpstr>
      <vt:lpstr>СПОРТЗАЛ</vt:lpstr>
      <vt:lpstr>БИБЛИОТЕКА</vt:lpstr>
      <vt:lpstr>СТОЛОВАЯ</vt:lpstr>
      <vt:lpstr>БЫТОВЫЕ ПОМЕЩЕНИЯ</vt:lpstr>
      <vt:lpstr>ДУШЕВЫЕ</vt:lpstr>
      <vt:lpstr>Слайд 13</vt:lpstr>
      <vt:lpstr>СТАДИОН</vt:lpstr>
      <vt:lpstr>ОБЕСПЕЧЕНИЕ БЕЗОПАСНОСТИ</vt:lpstr>
      <vt:lpstr>КОМНАТА ОТДЫХА</vt:lpstr>
      <vt:lpstr>СПОРТЗАЛ №1</vt:lpstr>
      <vt:lpstr>ЖИЛЫЕ КОМНАТЫ</vt:lpstr>
      <vt:lpstr>Слайд 19</vt:lpstr>
      <vt:lpstr>БИБЛИОТЕКА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ОБЩЕЖИТИЕ «ВОЛЖСКИЙ МАШИНОСТРОИТЕЛЬНЫЙ  ТЕХНИКУМ»    г. Волжский</dc:title>
  <dc:creator>Дом</dc:creator>
  <cp:lastModifiedBy>User</cp:lastModifiedBy>
  <cp:revision>17</cp:revision>
  <dcterms:created xsi:type="dcterms:W3CDTF">2015-04-07T10:20:58Z</dcterms:created>
  <dcterms:modified xsi:type="dcterms:W3CDTF">2005-06-21T20:51:04Z</dcterms:modified>
</cp:coreProperties>
</file>